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C0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3"/>
    <p:restoredTop sz="89180" autoAdjust="0"/>
  </p:normalViewPr>
  <p:slideViewPr>
    <p:cSldViewPr snapToGrid="0" snapToObjects="1">
      <p:cViewPr varScale="1">
        <p:scale>
          <a:sx n="137" d="100"/>
          <a:sy n="137" d="100"/>
        </p:scale>
        <p:origin x="152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DF132F-3553-43C1-A43A-7EC00391AAFF}" type="datetimeFigureOut">
              <a:rPr lang="de-DE" smtClean="0"/>
              <a:t>23.07.17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B09411-E8DD-4263-A098-1748966CA65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7738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B09411-E8DD-4263-A098-1748966CA65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6457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847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664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433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3173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94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273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5929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2670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674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4896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8656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2DE58-AC11-474D-8955-9412F127EF98}" type="datetimeFigureOut">
              <a:rPr lang="en-US" smtClean="0"/>
              <a:pPr/>
              <a:t>7/23/17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0B8C9-A975-B540-B991-F345EC01DE98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585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4760293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GB" dirty="0" smtClean="0"/>
              <a:t>Christopher Scherb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2700" i="1" dirty="0" smtClean="0"/>
              <a:t>University of Basel</a:t>
            </a:r>
            <a:endParaRPr lang="en-GB" sz="2700" i="1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39917" y="1518724"/>
            <a:ext cx="4151014" cy="2989906"/>
          </a:xfrm>
          <a:prstGeom prst="rect">
            <a:avLst/>
          </a:prstGeom>
          <a:noFill/>
          <a:ln w="25400">
            <a:solidFill>
              <a:srgbClr val="F2C008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 smtClean="0"/>
              <a:t>Research and Coding Interests</a:t>
            </a:r>
          </a:p>
          <a:p>
            <a:r>
              <a:rPr lang="en-GB" sz="2000" dirty="0" smtClean="0"/>
              <a:t>Information Centric Networking</a:t>
            </a:r>
          </a:p>
          <a:p>
            <a:r>
              <a:rPr lang="en-GB" sz="2000" dirty="0" smtClean="0"/>
              <a:t>Named Function Networking</a:t>
            </a:r>
          </a:p>
          <a:p>
            <a:r>
              <a:rPr lang="en-GB" sz="2000" dirty="0" smtClean="0"/>
              <a:t>In-Network Computation</a:t>
            </a:r>
          </a:p>
          <a:p>
            <a:r>
              <a:rPr lang="en-GB" sz="2000" dirty="0" smtClean="0"/>
              <a:t>Big Data Processing</a:t>
            </a:r>
          </a:p>
          <a:p>
            <a:r>
              <a:rPr lang="en-GB" sz="2000" dirty="0" smtClean="0"/>
              <a:t>ICN/NFN for Data </a:t>
            </a:r>
            <a:r>
              <a:rPr lang="en-GB" sz="2000" dirty="0" err="1" smtClean="0"/>
              <a:t>Centers</a:t>
            </a:r>
            <a:r>
              <a:rPr lang="en-GB" sz="2000" dirty="0" smtClean="0"/>
              <a:t> </a:t>
            </a:r>
          </a:p>
          <a:p>
            <a:r>
              <a:rPr lang="en-GB" sz="2000" dirty="0" smtClean="0"/>
              <a:t>New: NFN for </a:t>
            </a:r>
            <a:r>
              <a:rPr lang="en-GB" sz="2000" dirty="0" err="1" smtClean="0"/>
              <a:t>IoT</a:t>
            </a:r>
            <a:endParaRPr lang="en-GB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55659"/>
            <a:ext cx="3187700" cy="711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412003" y="6226906"/>
            <a:ext cx="5446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GI-</a:t>
            </a:r>
            <a:r>
              <a:rPr lang="en-US" dirty="0" err="1"/>
              <a:t>Dagstuhl</a:t>
            </a:r>
            <a:r>
              <a:rPr lang="en-US" dirty="0"/>
              <a:t> Seminar </a:t>
            </a:r>
            <a:r>
              <a:rPr lang="de-DE" dirty="0"/>
              <a:t>17303</a:t>
            </a:r>
            <a:r>
              <a:rPr lang="en-US" dirty="0"/>
              <a:t>, July 23-28, 2017</a:t>
            </a:r>
          </a:p>
          <a:p>
            <a:pPr algn="r"/>
            <a:r>
              <a:rPr lang="en-US" dirty="0" err="1"/>
              <a:t>IoT</a:t>
            </a:r>
            <a:r>
              <a:rPr lang="en-US" dirty="0"/>
              <a:t> Hackathon: From Research to Practice</a:t>
            </a:r>
            <a:endParaRPr lang="en-GB" dirty="0"/>
          </a:p>
        </p:txBody>
      </p:sp>
      <p:sp>
        <p:nvSpPr>
          <p:cNvPr id="4" name="Textfeld 3"/>
          <p:cNvSpPr txBox="1"/>
          <p:nvPr/>
        </p:nvSpPr>
        <p:spPr>
          <a:xfrm>
            <a:off x="7475595" y="274638"/>
            <a:ext cx="125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&lt;</a:t>
            </a:r>
            <a:r>
              <a:rPr lang="en-US" dirty="0" smtClean="0"/>
              <a:t>Photo&gt;</a:t>
            </a:r>
            <a:endParaRPr lang="de-DE" dirty="0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239917" y="4707802"/>
            <a:ext cx="8618947" cy="1339215"/>
          </a:xfrm>
          <a:prstGeom prst="rect">
            <a:avLst/>
          </a:prstGeom>
          <a:noFill/>
          <a:ln w="25400">
            <a:solidFill>
              <a:srgbClr val="F2C008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 smtClean="0"/>
              <a:t>Background</a:t>
            </a:r>
          </a:p>
          <a:p>
            <a:r>
              <a:rPr lang="en-GB" sz="2000" dirty="0" smtClean="0"/>
              <a:t>PhD Student in Basel, workin</a:t>
            </a:r>
            <a:r>
              <a:rPr lang="en-GB" sz="2000" dirty="0" smtClean="0"/>
              <a:t>g on NFN for Data </a:t>
            </a:r>
            <a:r>
              <a:rPr lang="en-GB" sz="2000" dirty="0" err="1" smtClean="0"/>
              <a:t>Centers</a:t>
            </a:r>
            <a:r>
              <a:rPr lang="en-GB" sz="2000" dirty="0" smtClean="0"/>
              <a:t>. </a:t>
            </a:r>
            <a:br>
              <a:rPr lang="en-GB" sz="2000" dirty="0" smtClean="0"/>
            </a:br>
            <a:r>
              <a:rPr lang="en-GB" sz="2000" dirty="0" smtClean="0"/>
              <a:t>Additionally, working on NFN for </a:t>
            </a:r>
            <a:r>
              <a:rPr lang="en-GB" sz="2000" dirty="0" err="1" smtClean="0"/>
              <a:t>IoT</a:t>
            </a:r>
            <a:r>
              <a:rPr lang="en-GB" sz="2000" dirty="0" smtClean="0"/>
              <a:t> - thanks to Oleg and </a:t>
            </a:r>
            <a:r>
              <a:rPr lang="en-GB" sz="2000" dirty="0" err="1" smtClean="0"/>
              <a:t>Cenk</a:t>
            </a:r>
            <a:r>
              <a:rPr lang="en-GB" sz="2000" dirty="0" smtClean="0"/>
              <a:t> ;-)</a:t>
            </a:r>
            <a:r>
              <a:rPr lang="en-GB" sz="2000" dirty="0" smtClean="0"/>
              <a:t/>
            </a:r>
            <a:br>
              <a:rPr lang="en-GB" sz="2000" dirty="0" smtClean="0"/>
            </a:br>
            <a:endParaRPr lang="en-GB" sz="2000" dirty="0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698749" y="1518724"/>
            <a:ext cx="4160116" cy="2989906"/>
          </a:xfrm>
          <a:prstGeom prst="rect">
            <a:avLst/>
          </a:prstGeom>
          <a:noFill/>
          <a:ln w="25400">
            <a:solidFill>
              <a:srgbClr val="F2C008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000" dirty="0" smtClean="0"/>
              <a:t>Wish List of Hackathon Topics</a:t>
            </a:r>
          </a:p>
          <a:p>
            <a:r>
              <a:rPr lang="en-GB" sz="2000" dirty="0" smtClean="0"/>
              <a:t>Reduced NDN protocol for </a:t>
            </a:r>
            <a:r>
              <a:rPr lang="en-GB" sz="2000" dirty="0" err="1" smtClean="0"/>
              <a:t>IoT</a:t>
            </a:r>
            <a:endParaRPr lang="en-GB" sz="2000" dirty="0" smtClean="0"/>
          </a:p>
          <a:p>
            <a:r>
              <a:rPr lang="en-GB" sz="2000" dirty="0" smtClean="0"/>
              <a:t>Discussing NFN for </a:t>
            </a:r>
            <a:r>
              <a:rPr lang="en-GB" sz="2000" dirty="0" err="1" smtClean="0"/>
              <a:t>IoT</a:t>
            </a:r>
            <a:endParaRPr lang="en-GB" sz="2000" dirty="0" smtClean="0"/>
          </a:p>
          <a:p>
            <a:r>
              <a:rPr lang="en-GB" sz="2000" dirty="0" smtClean="0"/>
              <a:t>NFN-Push for controlling sensors</a:t>
            </a:r>
          </a:p>
          <a:p>
            <a:endParaRPr lang="en-GB" sz="2000" dirty="0" smtClean="0"/>
          </a:p>
          <a:p>
            <a:endParaRPr lang="en-GB" sz="2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3448" y="40936"/>
            <a:ext cx="1448707" cy="142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412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76</Words>
  <Application>Microsoft Macintosh PowerPoint</Application>
  <PresentationFormat>On-screen Show (4:3)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Office Theme</vt:lpstr>
      <vt:lpstr>Christopher Scherb University of Basel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Matthias Wählisch</dc:creator>
  <cp:lastModifiedBy>Chris Scherb</cp:lastModifiedBy>
  <cp:revision>81</cp:revision>
  <dcterms:created xsi:type="dcterms:W3CDTF">2012-08-31T08:26:41Z</dcterms:created>
  <dcterms:modified xsi:type="dcterms:W3CDTF">2017-07-23T20:29:55Z</dcterms:modified>
</cp:coreProperties>
</file>

<file path=docProps/thumbnail.jpeg>
</file>